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68" r:id="rId1"/>
  </p:sldMasterIdLst>
  <p:notesMasterIdLst>
    <p:notesMasterId r:id="rId49"/>
  </p:notesMasterIdLst>
  <p:handoutMasterIdLst>
    <p:handoutMasterId r:id="rId50"/>
  </p:handoutMasterIdLst>
  <p:sldIdLst>
    <p:sldId id="328" r:id="rId2"/>
    <p:sldId id="256" r:id="rId3"/>
    <p:sldId id="257" r:id="rId4"/>
    <p:sldId id="260" r:id="rId5"/>
    <p:sldId id="259" r:id="rId6"/>
    <p:sldId id="263" r:id="rId7"/>
    <p:sldId id="265" r:id="rId8"/>
    <p:sldId id="267" r:id="rId9"/>
    <p:sldId id="269" r:id="rId10"/>
    <p:sldId id="270" r:id="rId11"/>
    <p:sldId id="273" r:id="rId12"/>
    <p:sldId id="274" r:id="rId13"/>
    <p:sldId id="275" r:id="rId14"/>
    <p:sldId id="276" r:id="rId15"/>
    <p:sldId id="278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90" r:id="rId24"/>
    <p:sldId id="289" r:id="rId25"/>
    <p:sldId id="291" r:id="rId26"/>
    <p:sldId id="298" r:id="rId27"/>
    <p:sldId id="299" r:id="rId28"/>
    <p:sldId id="320" r:id="rId29"/>
    <p:sldId id="302" r:id="rId30"/>
    <p:sldId id="303" r:id="rId31"/>
    <p:sldId id="304" r:id="rId32"/>
    <p:sldId id="306" r:id="rId33"/>
    <p:sldId id="308" r:id="rId34"/>
    <p:sldId id="301" r:id="rId35"/>
    <p:sldId id="311" r:id="rId36"/>
    <p:sldId id="310" r:id="rId37"/>
    <p:sldId id="314" r:id="rId38"/>
    <p:sldId id="296" r:id="rId39"/>
    <p:sldId id="315" r:id="rId40"/>
    <p:sldId id="318" r:id="rId41"/>
    <p:sldId id="309" r:id="rId42"/>
    <p:sldId id="321" r:id="rId43"/>
    <p:sldId id="322" r:id="rId44"/>
    <p:sldId id="323" r:id="rId45"/>
    <p:sldId id="324" r:id="rId46"/>
    <p:sldId id="330" r:id="rId47"/>
    <p:sldId id="327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72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050"/>
    </p:cViewPr>
  </p:sorterViewPr>
  <p:notesViewPr>
    <p:cSldViewPr>
      <p:cViewPr varScale="1">
        <p:scale>
          <a:sx n="68" d="100"/>
          <a:sy n="68" d="100"/>
        </p:scale>
        <p:origin x="-2381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Steve Erickson: Scratchbuilding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6E63DD-F375-4CCB-9013-76C0191F58BA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speritrains.net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FF29E5-6295-416B-9903-F971834A3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982385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Steve Erickson: Scratchbuilding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83BA2-76C0-4F83-A45D-6651B16F0D49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speritrains.net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5174DD-4EBA-4811-B0A2-D7B63C06F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65326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5174DD-4EBA-4811-B0A2-D7B63C06F626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speritrains.net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Steve Erickson: Scratchbuilding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069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7B4918-92B6-4319-B547-CFA174A3F629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75CA12-A58A-4AE1-A76B-E7A33196725E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4918-92B6-4319-B547-CFA174A3F629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CA12-A58A-4AE1-A76B-E7A33196725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4918-92B6-4319-B547-CFA174A3F629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CA12-A58A-4AE1-A76B-E7A33196725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4918-92B6-4319-B547-CFA174A3F629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CA12-A58A-4AE1-A76B-E7A33196725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4918-92B6-4319-B547-CFA174A3F629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CA12-A58A-4AE1-A76B-E7A33196725E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4918-92B6-4319-B547-CFA174A3F629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CA12-A58A-4AE1-A76B-E7A33196725E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4918-92B6-4319-B547-CFA174A3F629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CA12-A58A-4AE1-A76B-E7A3319672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4918-92B6-4319-B547-CFA174A3F629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CA12-A58A-4AE1-A76B-E7A3319672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4918-92B6-4319-B547-CFA174A3F629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CA12-A58A-4AE1-A76B-E7A3319672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4918-92B6-4319-B547-CFA174A3F629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CA12-A58A-4AE1-A76B-E7A33196725E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4918-92B6-4319-B547-CFA174A3F629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CA12-A58A-4AE1-A76B-E7A33196725E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87B4918-92B6-4319-B547-CFA174A3F629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875CA12-A58A-4AE1-A76B-E7A33196725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eart and soul-----bea wain with larry clinton 1939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2000" y="381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136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9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Was I Thinking?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First Scratch Built Diorama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75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3200" dirty="0" smtClean="0"/>
              <a:t>To build a diorama of at least two buildings that are scratch built from plans.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 smtClean="0"/>
              <a:t>To use various techniques learned at conventions, shows, and from magazines.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 smtClean="0"/>
              <a:t>To have something to talk about today!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490" y="304800"/>
            <a:ext cx="7756263" cy="914400"/>
          </a:xfrm>
        </p:spPr>
        <p:txBody>
          <a:bodyPr/>
          <a:lstStyle/>
          <a:p>
            <a:r>
              <a:rPr lang="en-US" dirty="0" smtClean="0"/>
              <a:t>The Original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2971800" cy="3877056"/>
          </a:xfrm>
        </p:spPr>
        <p:txBody>
          <a:bodyPr>
            <a:normAutofit/>
          </a:bodyPr>
          <a:lstStyle/>
          <a:p>
            <a:r>
              <a:rPr lang="en-US" dirty="0" smtClean="0"/>
              <a:t>I started with a plan from a 1969 Model Railroad Craftsman: the classic E.L. Moore design, “</a:t>
            </a:r>
            <a:r>
              <a:rPr lang="en-US" dirty="0" err="1" smtClean="0"/>
              <a:t>Pud’s</a:t>
            </a:r>
            <a:r>
              <a:rPr lang="en-US" dirty="0" smtClean="0"/>
              <a:t> Putty Factory”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2133600"/>
            <a:ext cx="3342706" cy="4135438"/>
          </a:xfrm>
        </p:spPr>
      </p:pic>
    </p:spTree>
    <p:extLst>
      <p:ext uri="{BB962C8B-B14F-4D97-AF65-F5344CB8AC3E}">
        <p14:creationId xmlns:p14="http://schemas.microsoft.com/office/powerpoint/2010/main" val="305867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revising the plans, updating the materials, and adding a board by board shed, the finished product looked like this: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Finished Product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3657600"/>
            <a:ext cx="4457396" cy="296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13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Laser cut walls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Window and door treatments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Roofing materials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Templates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Plans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Wood, lots of wood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Castings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What Makes a Craftsman Kit?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199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And This is What you Get: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743200"/>
            <a:ext cx="4724400" cy="314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95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Step One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Find plans for what you want to model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7831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Books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85800" y="2913789"/>
            <a:ext cx="3803650" cy="252902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645025" y="2913789"/>
            <a:ext cx="3803650" cy="2529022"/>
          </a:xfrm>
        </p:spPr>
      </p:pic>
    </p:spTree>
    <p:extLst>
      <p:ext uri="{BB962C8B-B14F-4D97-AF65-F5344CB8AC3E}">
        <p14:creationId xmlns:p14="http://schemas.microsoft.com/office/powerpoint/2010/main" val="27346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85800" y="2913789"/>
            <a:ext cx="3803650" cy="2529022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2438400"/>
            <a:ext cx="4900651" cy="3258411"/>
          </a:xfrm>
        </p:spPr>
      </p:pic>
    </p:spTree>
    <p:extLst>
      <p:ext uri="{BB962C8B-B14F-4D97-AF65-F5344CB8AC3E}">
        <p14:creationId xmlns:p14="http://schemas.microsoft.com/office/powerpoint/2010/main" val="271894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13789"/>
            <a:ext cx="3803650" cy="252902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913789"/>
            <a:ext cx="3803650" cy="2529022"/>
          </a:xfrm>
        </p:spPr>
      </p:pic>
    </p:spTree>
    <p:extLst>
      <p:ext uri="{BB962C8B-B14F-4D97-AF65-F5344CB8AC3E}">
        <p14:creationId xmlns:p14="http://schemas.microsoft.com/office/powerpoint/2010/main" val="994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85800" y="2913789"/>
            <a:ext cx="3803650" cy="252902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645025" y="2913789"/>
            <a:ext cx="3803650" cy="2529022"/>
          </a:xfrm>
        </p:spPr>
      </p:pic>
    </p:spTree>
    <p:extLst>
      <p:ext uri="{BB962C8B-B14F-4D97-AF65-F5344CB8AC3E}">
        <p14:creationId xmlns:p14="http://schemas.microsoft.com/office/powerpoint/2010/main" val="72896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85800" y="2913789"/>
            <a:ext cx="3803650" cy="252902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913789"/>
            <a:ext cx="3803650" cy="2529022"/>
          </a:xfrm>
        </p:spPr>
      </p:pic>
    </p:spTree>
    <p:extLst>
      <p:ext uri="{BB962C8B-B14F-4D97-AF65-F5344CB8AC3E}">
        <p14:creationId xmlns:p14="http://schemas.microsoft.com/office/powerpoint/2010/main" val="250827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85800" y="2913789"/>
            <a:ext cx="3803650" cy="2529022"/>
          </a:xfrm>
        </p:spPr>
      </p:pic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This building was in Jamestown, Rhode Island.  Probably no one will ever make a kit of 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24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Diagrams and Illustrations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13789"/>
            <a:ext cx="3803650" cy="252902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913789"/>
            <a:ext cx="3803650" cy="2529022"/>
          </a:xfrm>
        </p:spPr>
      </p:pic>
    </p:spTree>
    <p:extLst>
      <p:ext uri="{BB962C8B-B14F-4D97-AF65-F5344CB8AC3E}">
        <p14:creationId xmlns:p14="http://schemas.microsoft.com/office/powerpoint/2010/main" val="418514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Postcards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90800"/>
            <a:ext cx="4029869" cy="2579116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590800"/>
            <a:ext cx="3827789" cy="2557780"/>
          </a:xfrm>
        </p:spPr>
      </p:pic>
    </p:spTree>
    <p:extLst>
      <p:ext uri="{BB962C8B-B14F-4D97-AF65-F5344CB8AC3E}">
        <p14:creationId xmlns:p14="http://schemas.microsoft.com/office/powerpoint/2010/main" val="415703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Step Two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Adapt or Draw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70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Graph Paper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75" y="3269113"/>
            <a:ext cx="3803650" cy="2529575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3266993"/>
            <a:ext cx="3800475" cy="2527464"/>
          </a:xfrm>
        </p:spPr>
      </p:pic>
    </p:spTree>
    <p:extLst>
      <p:ext uri="{BB962C8B-B14F-4D97-AF65-F5344CB8AC3E}">
        <p14:creationId xmlns:p14="http://schemas.microsoft.com/office/powerpoint/2010/main" val="14235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47" y="2248347"/>
            <a:ext cx="7745505" cy="387781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Mock Ups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38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Step Three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Materials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65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 algn="ctr">
              <a:buNone/>
            </a:pPr>
            <a:r>
              <a:rPr lang="en-US" dirty="0" err="1" smtClean="0"/>
              <a:t>Kapler</a:t>
            </a: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Mt. Albert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Northeastern Scale Lumber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Midwest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74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err="1" smtClean="0"/>
              <a:t>Tichy</a:t>
            </a: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Grant Line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Northeastern Scale Lumber</a:t>
            </a:r>
          </a:p>
          <a:p>
            <a:pPr>
              <a:buFont typeface="Wingdings" pitchFamily="2" charset="2"/>
              <a:buChar char="§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and Doors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02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marL="0" indent="0" algn="ctr">
              <a:buNone/>
            </a:pPr>
            <a:r>
              <a:rPr lang="en-US" dirty="0" err="1" smtClean="0"/>
              <a:t>Tichy</a:t>
            </a: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BEST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Sierra West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Many others</a:t>
            </a:r>
          </a:p>
          <a:p>
            <a:pPr algn="ctr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Details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02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itchFamily="2" charset="2"/>
              <a:buChar char="§"/>
            </a:pPr>
            <a:endParaRPr lang="en-US" dirty="0" smtClean="0"/>
          </a:p>
          <a:p>
            <a:pPr algn="ctr">
              <a:buFont typeface="Wingdings" pitchFamily="2" charset="2"/>
              <a:buChar char="§"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Recycle from old kits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Draw on graph paper</a:t>
            </a:r>
          </a:p>
          <a:p>
            <a:pPr>
              <a:buFont typeface="Wingdings" pitchFamily="2" charset="2"/>
              <a:buChar char="§"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Templates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51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Step Three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Construction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90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Environment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Wood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Details</a:t>
            </a:r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3267270"/>
            <a:ext cx="3800475" cy="2526911"/>
          </a:xfrm>
        </p:spPr>
      </p:pic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75" y="3269389"/>
            <a:ext cx="3803650" cy="2529022"/>
          </a:xfrm>
        </p:spPr>
      </p:pic>
    </p:spTree>
    <p:extLst>
      <p:ext uri="{BB962C8B-B14F-4D97-AF65-F5344CB8AC3E}">
        <p14:creationId xmlns:p14="http://schemas.microsoft.com/office/powerpoint/2010/main" val="328774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Environment 2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Paint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75" y="3269389"/>
            <a:ext cx="3803650" cy="2529022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 smtClean="0"/>
              <a:t>Ott</a:t>
            </a:r>
            <a:r>
              <a:rPr lang="en-US" dirty="0" smtClean="0"/>
              <a:t> Lamp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3267270"/>
            <a:ext cx="3800475" cy="2526911"/>
          </a:xfrm>
        </p:spPr>
      </p:pic>
    </p:spTree>
    <p:extLst>
      <p:ext uri="{BB962C8B-B14F-4D97-AF65-F5344CB8AC3E}">
        <p14:creationId xmlns:p14="http://schemas.microsoft.com/office/powerpoint/2010/main" val="405406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546" y="2247900"/>
            <a:ext cx="5832907" cy="387826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75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Framing the Foundation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Styrene strips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75" y="3269113"/>
            <a:ext cx="3803650" cy="2529575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Assembled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3266993"/>
            <a:ext cx="3800475" cy="2527464"/>
          </a:xfrm>
        </p:spPr>
      </p:pic>
    </p:spTree>
    <p:extLst>
      <p:ext uri="{BB962C8B-B14F-4D97-AF65-F5344CB8AC3E}">
        <p14:creationId xmlns:p14="http://schemas.microsoft.com/office/powerpoint/2010/main" val="379175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Foundation 2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Foundations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View from below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3266993"/>
            <a:ext cx="3800475" cy="2527464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75" y="3269113"/>
            <a:ext cx="3803650" cy="2529575"/>
          </a:xfrm>
        </p:spPr>
      </p:pic>
    </p:spTree>
    <p:extLst>
      <p:ext uri="{BB962C8B-B14F-4D97-AF65-F5344CB8AC3E}">
        <p14:creationId xmlns:p14="http://schemas.microsoft.com/office/powerpoint/2010/main" val="220956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Walls 1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Locating openings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75" y="3269113"/>
            <a:ext cx="3803650" cy="2529575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Test fit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3266993"/>
            <a:ext cx="3800475" cy="2527464"/>
          </a:xfrm>
        </p:spPr>
      </p:pic>
    </p:spTree>
    <p:extLst>
      <p:ext uri="{BB962C8B-B14F-4D97-AF65-F5344CB8AC3E}">
        <p14:creationId xmlns:p14="http://schemas.microsoft.com/office/powerpoint/2010/main" val="266518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Walls 3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Half of exterior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75" y="3269113"/>
            <a:ext cx="3803650" cy="2529575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Fitting upper section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3266993"/>
            <a:ext cx="3800475" cy="2527464"/>
          </a:xfrm>
        </p:spPr>
      </p:pic>
    </p:spTree>
    <p:extLst>
      <p:ext uri="{BB962C8B-B14F-4D97-AF65-F5344CB8AC3E}">
        <p14:creationId xmlns:p14="http://schemas.microsoft.com/office/powerpoint/2010/main" val="97799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Roofs 1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Rafter tails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75" y="3269113"/>
            <a:ext cx="3803650" cy="2529575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Aligning shingles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3266993"/>
            <a:ext cx="3800475" cy="2527464"/>
          </a:xfrm>
        </p:spPr>
      </p:pic>
    </p:spTree>
    <p:extLst>
      <p:ext uri="{BB962C8B-B14F-4D97-AF65-F5344CB8AC3E}">
        <p14:creationId xmlns:p14="http://schemas.microsoft.com/office/powerpoint/2010/main" val="47805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Boiler House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Placing openings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75" y="3269113"/>
            <a:ext cx="3803650" cy="2529575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Walls cut out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3266993"/>
            <a:ext cx="3800475" cy="2527464"/>
          </a:xfrm>
        </p:spPr>
      </p:pic>
    </p:spTree>
    <p:extLst>
      <p:ext uri="{BB962C8B-B14F-4D97-AF65-F5344CB8AC3E}">
        <p14:creationId xmlns:p14="http://schemas.microsoft.com/office/powerpoint/2010/main" val="160052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Prime with gray auto primer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Light wash of diluted red craft paint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Streak with heavier colors of craft paint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Alcohol and ink wash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Oil paint streaks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Wash of various colors of chalk powder and alcohol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Dry coat of chalk powder</a:t>
            </a:r>
          </a:p>
          <a:p>
            <a:pPr algn="ctr">
              <a:buFont typeface="Wingdings" pitchFamily="2" charset="2"/>
              <a:buChar char="§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Metal Roofing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68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Boiler Roof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Start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75" y="3269113"/>
            <a:ext cx="3803650" cy="2529575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Finish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3266993"/>
            <a:ext cx="3800475" cy="2527464"/>
          </a:xfrm>
        </p:spPr>
      </p:pic>
    </p:spTree>
    <p:extLst>
      <p:ext uri="{BB962C8B-B14F-4D97-AF65-F5344CB8AC3E}">
        <p14:creationId xmlns:p14="http://schemas.microsoft.com/office/powerpoint/2010/main" val="76006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the Shed 1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Initial design on graph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75" y="3267255"/>
            <a:ext cx="3803650" cy="2533290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Framework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3265138"/>
            <a:ext cx="3800475" cy="2531175"/>
          </a:xfrm>
        </p:spPr>
      </p:pic>
    </p:spTree>
    <p:extLst>
      <p:ext uri="{BB962C8B-B14F-4D97-AF65-F5344CB8AC3E}">
        <p14:creationId xmlns:p14="http://schemas.microsoft.com/office/powerpoint/2010/main" val="248759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the Shed 2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85800" y="2751932"/>
            <a:ext cx="3803650" cy="2852737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751932"/>
            <a:ext cx="3803650" cy="2852737"/>
          </a:xfrm>
        </p:spPr>
      </p:pic>
    </p:spTree>
    <p:extLst>
      <p:ext uri="{BB962C8B-B14F-4D97-AF65-F5344CB8AC3E}">
        <p14:creationId xmlns:p14="http://schemas.microsoft.com/office/powerpoint/2010/main" val="363887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the Shed 3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Adding signs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75" y="3269113"/>
            <a:ext cx="3803650" cy="2529575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The Duck Press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3265138"/>
            <a:ext cx="3800475" cy="2531175"/>
          </a:xfrm>
        </p:spPr>
      </p:pic>
    </p:spTree>
    <p:extLst>
      <p:ext uri="{BB962C8B-B14F-4D97-AF65-F5344CB8AC3E}">
        <p14:creationId xmlns:p14="http://schemas.microsoft.com/office/powerpoint/2010/main" val="252032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Lights and Rails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Styrene parts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75" y="3265398"/>
            <a:ext cx="3803650" cy="2537004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Assembly Line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3266993"/>
            <a:ext cx="3800475" cy="2527464"/>
          </a:xfrm>
        </p:spPr>
      </p:pic>
    </p:spTree>
    <p:extLst>
      <p:ext uri="{BB962C8B-B14F-4D97-AF65-F5344CB8AC3E}">
        <p14:creationId xmlns:p14="http://schemas.microsoft.com/office/powerpoint/2010/main" val="271800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Loading Docks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Finished Top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75" y="3267255"/>
            <a:ext cx="3803650" cy="2533290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Underneath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3263282"/>
            <a:ext cx="3800475" cy="2534887"/>
          </a:xfrm>
        </p:spPr>
      </p:pic>
    </p:spTree>
    <p:extLst>
      <p:ext uri="{BB962C8B-B14F-4D97-AF65-F5344CB8AC3E}">
        <p14:creationId xmlns:p14="http://schemas.microsoft.com/office/powerpoint/2010/main" val="40244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Signs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50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Commercial sources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Internet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Graphics Programs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Photographs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to Get Them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19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447800"/>
            <a:ext cx="4165567" cy="6037906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03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13789"/>
            <a:ext cx="3803650" cy="2529022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751932"/>
            <a:ext cx="3803650" cy="2852737"/>
          </a:xfrm>
        </p:spPr>
      </p:pic>
    </p:spTree>
    <p:extLst>
      <p:ext uri="{BB962C8B-B14F-4D97-AF65-F5344CB8AC3E}">
        <p14:creationId xmlns:p14="http://schemas.microsoft.com/office/powerpoint/2010/main" val="420695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4670"/>
            <a:ext cx="8039898" cy="67056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40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Thanks for Staying Awake!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Visit my site at:</a:t>
            </a:r>
          </a:p>
          <a:p>
            <a:endParaRPr lang="en-US" dirty="0"/>
          </a:p>
          <a:p>
            <a:r>
              <a:rPr lang="en-US" dirty="0" smtClean="0"/>
              <a:t>SPERITRAINS.NET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25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383</Words>
  <Application>Microsoft Office PowerPoint</Application>
  <PresentationFormat>On-screen Show (4:3)</PresentationFormat>
  <Paragraphs>142</Paragraphs>
  <Slides>47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Hardcover</vt:lpstr>
      <vt:lpstr>PowerPoint Presentation</vt:lpstr>
      <vt:lpstr>What Was I Thinking?</vt:lpstr>
      <vt:lpstr>Objectives</vt:lpstr>
      <vt:lpstr>The Original Plan</vt:lpstr>
      <vt:lpstr>The Finished Product</vt:lpstr>
      <vt:lpstr>What Makes a Craftsman Kit?</vt:lpstr>
      <vt:lpstr>And This is What you Get:</vt:lpstr>
      <vt:lpstr>Step One</vt:lpstr>
      <vt:lpstr>Books</vt:lpstr>
      <vt:lpstr> </vt:lpstr>
      <vt:lpstr>PowerPoint Presentation</vt:lpstr>
      <vt:lpstr>PowerPoint Presentation</vt:lpstr>
      <vt:lpstr>PowerPoint Presentation</vt:lpstr>
      <vt:lpstr>Photographs</vt:lpstr>
      <vt:lpstr>Diagrams and Illustrations</vt:lpstr>
      <vt:lpstr>Postcards</vt:lpstr>
      <vt:lpstr>Step Two</vt:lpstr>
      <vt:lpstr>Using Graph Paper</vt:lpstr>
      <vt:lpstr>Making Mock Ups</vt:lpstr>
      <vt:lpstr>Step Three</vt:lpstr>
      <vt:lpstr>Wood</vt:lpstr>
      <vt:lpstr>Windows and Doors</vt:lpstr>
      <vt:lpstr>Details</vt:lpstr>
      <vt:lpstr>Templates</vt:lpstr>
      <vt:lpstr>Step Three</vt:lpstr>
      <vt:lpstr>Work Environment</vt:lpstr>
      <vt:lpstr>Work Environment 2</vt:lpstr>
      <vt:lpstr>Tools</vt:lpstr>
      <vt:lpstr>Framing the Foundation</vt:lpstr>
      <vt:lpstr>Foundation 2</vt:lpstr>
      <vt:lpstr>Walls 1</vt:lpstr>
      <vt:lpstr>Walls 3</vt:lpstr>
      <vt:lpstr>Roofs 1</vt:lpstr>
      <vt:lpstr>Boiler House</vt:lpstr>
      <vt:lpstr>Metal Roofing</vt:lpstr>
      <vt:lpstr>Boiler Roof</vt:lpstr>
      <vt:lpstr>Building the Shed 1</vt:lpstr>
      <vt:lpstr>Building the Shed 2</vt:lpstr>
      <vt:lpstr>Building the Shed 3</vt:lpstr>
      <vt:lpstr>Lights and Rails</vt:lpstr>
      <vt:lpstr>Loading Docks</vt:lpstr>
      <vt:lpstr>Signs</vt:lpstr>
      <vt:lpstr>Where to Get Them</vt:lpstr>
      <vt:lpstr>Internet search</vt:lpstr>
      <vt:lpstr>Photographs</vt:lpstr>
      <vt:lpstr>PowerPoint Presentation</vt:lpstr>
      <vt:lpstr>Thanks for Staying Awake!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2012-10-09T13:39:03Z</dcterms:created>
  <dcterms:modified xsi:type="dcterms:W3CDTF">2012-10-09T17:05:34Z</dcterms:modified>
</cp:coreProperties>
</file>